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:/工作/高才/2024/航空学会1/1/PPT2.jpgPPT2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Q2NzBkZDlkNjFlMjA3ZWMwOWY2MTZmNDE1NDhlYm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296895122@qq.com</cp:lastModifiedBy>
  <cp:revision>5</cp:revision>
  <dcterms:created xsi:type="dcterms:W3CDTF">2023-08-09T12:44:00Z</dcterms:created>
  <dcterms:modified xsi:type="dcterms:W3CDTF">2024-10-11T09:46:14Z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8E05D4E3CC824F9983A57709FC1D6D29_13</vt:lpwstr>
  </property>
  <property fmtid="{D5CDD505-2E9C-101B-9397-08002B2CF9AE}" pid="3" name="KSOProductBuildVer">
    <vt:lpwstr>2052-12.1.0.18276</vt:lpwstr>
  </property>
</Properties>
</file>