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b1af1a4bc4322d542fbeea9d397ad2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 descr="b1af1a4bc4322d542fbeea9d397ad2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19136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NEW_CREATE" val="1"/>
</p:tagLst>
</file>

<file path=ppt/tags/tag2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gaocai</dc:creator>
  <cp:lastModifiedBy>296895122@qq.com</cp:lastModifiedBy>
  <cp:revision>7</cp:revision>
  <dcterms:created xsi:type="dcterms:W3CDTF">2023-08-09T12:44:00Z</dcterms:created>
  <dcterms:modified xsi:type="dcterms:W3CDTF">2026-08-11T05:16:05Z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402A36757CC04DBD9F0590FE23A0AF1F_12</vt:lpwstr>
  </property>
</Properties>
</file>