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553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73047" y="4954971"/>
            <a:ext cx="16038281" cy="10540698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73047" y="15902159"/>
            <a:ext cx="16038281" cy="7309804"/>
          </a:xfrm>
        </p:spPr>
        <p:txBody>
          <a:bodyPr/>
          <a:lstStyle>
            <a:lvl1pPr marL="0" indent="0" algn="ctr">
              <a:buNone/>
              <a:defRPr sz="5615"/>
            </a:lvl1pPr>
            <a:lvl2pPr marL="1069340" indent="0" algn="ctr">
              <a:buNone/>
              <a:defRPr sz="4675"/>
            </a:lvl2pPr>
            <a:lvl3pPr marL="2138680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5405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303193" y="1611942"/>
            <a:ext cx="4611006" cy="256579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70176" y="1611942"/>
            <a:ext cx="13565712" cy="256579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9038" y="7548095"/>
            <a:ext cx="18444023" cy="12594169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59038" y="20261410"/>
            <a:ext cx="18444023" cy="6622976"/>
          </a:xfrm>
        </p:spPr>
        <p:txBody>
          <a:bodyPr/>
          <a:lstStyle>
            <a:lvl1pPr marL="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68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540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70176" y="8059709"/>
            <a:ext cx="9088359" cy="19210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825839" y="8059709"/>
            <a:ext cx="9088359" cy="19210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2961" y="1611942"/>
            <a:ext cx="18444023" cy="585205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2961" y="7421943"/>
            <a:ext cx="9046592" cy="3637380"/>
          </a:xfrm>
        </p:spPr>
        <p:txBody>
          <a:bodyPr anchor="b"/>
          <a:lstStyle>
            <a:lvl1pPr marL="0" indent="0">
              <a:buNone/>
              <a:defRPr sz="5615" b="1"/>
            </a:lvl1pPr>
            <a:lvl2pPr marL="1069340" indent="0">
              <a:buNone/>
              <a:defRPr sz="4675" b="1"/>
            </a:lvl2pPr>
            <a:lvl3pPr marL="2138680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5405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72961" y="11059323"/>
            <a:ext cx="9046592" cy="162665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825839" y="7421943"/>
            <a:ext cx="9091144" cy="3637380"/>
          </a:xfrm>
        </p:spPr>
        <p:txBody>
          <a:bodyPr anchor="b"/>
          <a:lstStyle>
            <a:lvl1pPr marL="0" indent="0">
              <a:buNone/>
              <a:defRPr sz="5615" b="1"/>
            </a:lvl1pPr>
            <a:lvl2pPr marL="1069340" indent="0">
              <a:buNone/>
              <a:defRPr sz="4675" b="1"/>
            </a:lvl2pPr>
            <a:lvl3pPr marL="2138680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5405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825839" y="11059323"/>
            <a:ext cx="9091144" cy="1626659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2961" y="2018432"/>
            <a:ext cx="6897017" cy="7064510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91144" y="4359251"/>
            <a:ext cx="10825839" cy="21515919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5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72961" y="9082942"/>
            <a:ext cx="6897017" cy="168272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680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5405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2961" y="2018432"/>
            <a:ext cx="6897017" cy="7064510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091144" y="4359251"/>
            <a:ext cx="10825839" cy="21515919"/>
          </a:xfrm>
        </p:spPr>
        <p:txBody>
          <a:bodyPr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680" indent="0">
              <a:buNone/>
              <a:defRPr sz="5615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5405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72961" y="9082942"/>
            <a:ext cx="6897017" cy="168272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680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5405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470176" y="1611942"/>
            <a:ext cx="18444023" cy="5852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0176" y="8059709"/>
            <a:ext cx="18444023" cy="1921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470176" y="28061805"/>
            <a:ext cx="4811484" cy="1611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083574" y="28061805"/>
            <a:ext cx="7217226" cy="1611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5102714" y="28061805"/>
            <a:ext cx="4811484" cy="1611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680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680" rtl="0" eaLnBrk="1" latinLnBrk="0" hangingPunct="1">
        <a:lnSpc>
          <a:spcPct val="90000"/>
        </a:lnSpc>
        <a:spcBef>
          <a:spcPct val="46900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735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075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8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5405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未标题-1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635"/>
            <a:ext cx="21381720" cy="302748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缤纷鸟阳阳</cp:lastModifiedBy>
  <cp:revision>5</cp:revision>
  <dcterms:created xsi:type="dcterms:W3CDTF">2023-08-09T12:44:00Z</dcterms:created>
  <dcterms:modified xsi:type="dcterms:W3CDTF">2025-09-23T05:12:46Z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780D305B3EEB42A6AC7ACCD185A7F71B_13</vt:lpwstr>
  </property>
</Properties>
</file>