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10efc6209d66ca837a7fe207c49c0a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1ef589a7b527fd0004b81db647edb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296895122@qq.com</cp:lastModifiedBy>
  <cp:revision>5</cp:revision>
  <dcterms:created xsi:type="dcterms:W3CDTF">2023-08-09T12:44:00Z</dcterms:created>
  <dcterms:modified xsi:type="dcterms:W3CDTF">2025-06-25T02:29:50Z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6B426BB1A875493BA0552782F46B95AA_12</vt:lpwstr>
  </property>
</Properties>
</file>